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21"/>
  </p:notesMasterIdLst>
  <p:sldIdLst>
    <p:sldId id="256" r:id="rId5"/>
    <p:sldId id="258" r:id="rId6"/>
    <p:sldId id="259" r:id="rId7"/>
    <p:sldId id="292" r:id="rId8"/>
    <p:sldId id="321" r:id="rId9"/>
    <p:sldId id="327" r:id="rId10"/>
    <p:sldId id="293" r:id="rId11"/>
    <p:sldId id="290" r:id="rId12"/>
    <p:sldId id="324" r:id="rId13"/>
    <p:sldId id="295" r:id="rId14"/>
    <p:sldId id="291" r:id="rId15"/>
    <p:sldId id="294" r:id="rId16"/>
    <p:sldId id="296" r:id="rId17"/>
    <p:sldId id="325" r:id="rId18"/>
    <p:sldId id="297" r:id="rId19"/>
    <p:sldId id="326" r:id="rId20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A69AC-DCAB-4806-B487-A9FED68B79CD}" v="28" dt="2020-02-11T00:18:45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8" autoAdjust="0"/>
  </p:normalViewPr>
  <p:slideViewPr>
    <p:cSldViewPr>
      <p:cViewPr varScale="1">
        <p:scale>
          <a:sx n="158" d="100"/>
          <a:sy n="158" d="100"/>
        </p:scale>
        <p:origin x="992" y="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her Wu" userId="e4478a19-6447-403a-b9c9-0dbe18121391" providerId="ADAL" clId="{9B2A69AC-DCAB-4806-B487-A9FED68B79CD}"/>
    <pc:docChg chg="custSel delSld modSld">
      <pc:chgData name="Fisher Wu" userId="e4478a19-6447-403a-b9c9-0dbe18121391" providerId="ADAL" clId="{9B2A69AC-DCAB-4806-B487-A9FED68B79CD}" dt="2020-02-11T00:19:46.619" v="53" actId="20577"/>
      <pc:docMkLst>
        <pc:docMk/>
      </pc:docMkLst>
      <pc:sldChg chg="modSp">
        <pc:chgData name="Fisher Wu" userId="e4478a19-6447-403a-b9c9-0dbe18121391" providerId="ADAL" clId="{9B2A69AC-DCAB-4806-B487-A9FED68B79CD}" dt="2020-02-11T00:19:46.619" v="53" actId="20577"/>
        <pc:sldMkLst>
          <pc:docMk/>
          <pc:sldMk cId="3254334856" sldId="258"/>
        </pc:sldMkLst>
        <pc:spChg chg="mod">
          <ac:chgData name="Fisher Wu" userId="e4478a19-6447-403a-b9c9-0dbe18121391" providerId="ADAL" clId="{9B2A69AC-DCAB-4806-B487-A9FED68B79CD}" dt="2020-02-11T00:19:46.619" v="53" actId="20577"/>
          <ac:spMkLst>
            <pc:docMk/>
            <pc:sldMk cId="3254334856" sldId="258"/>
            <ac:spMk id="3" creationId="{00000000-0000-0000-0000-000000000000}"/>
          </ac:spMkLst>
        </pc:spChg>
      </pc:sldChg>
      <pc:sldChg chg="addSp delSp modSp delAnim modAnim">
        <pc:chgData name="Fisher Wu" userId="e4478a19-6447-403a-b9c9-0dbe18121391" providerId="ADAL" clId="{9B2A69AC-DCAB-4806-B487-A9FED68B79CD}" dt="2020-02-11T00:19:17.844" v="49" actId="1076"/>
        <pc:sldMkLst>
          <pc:docMk/>
          <pc:sldMk cId="604862600" sldId="259"/>
        </pc:sldMkLst>
        <pc:spChg chg="mod">
          <ac:chgData name="Fisher Wu" userId="e4478a19-6447-403a-b9c9-0dbe18121391" providerId="ADAL" clId="{9B2A69AC-DCAB-4806-B487-A9FED68B79CD}" dt="2020-02-11T00:19:03.874" v="44" actId="14100"/>
          <ac:spMkLst>
            <pc:docMk/>
            <pc:sldMk cId="604862600" sldId="259"/>
            <ac:spMk id="5" creationId="{89A914A4-EF40-4BFF-903C-705EFEB6BEF8}"/>
          </ac:spMkLst>
        </pc:spChg>
        <pc:spChg chg="del mod">
          <ac:chgData name="Fisher Wu" userId="e4478a19-6447-403a-b9c9-0dbe18121391" providerId="ADAL" clId="{9B2A69AC-DCAB-4806-B487-A9FED68B79CD}" dt="2020-02-11T00:16:59.983" v="12"/>
          <ac:spMkLst>
            <pc:docMk/>
            <pc:sldMk cId="604862600" sldId="259"/>
            <ac:spMk id="8" creationId="{71E679C1-D148-4422-9EBF-F64B72A1F62E}"/>
          </ac:spMkLst>
        </pc:spChg>
        <pc:spChg chg="add del mod">
          <ac:chgData name="Fisher Wu" userId="e4478a19-6447-403a-b9c9-0dbe18121391" providerId="ADAL" clId="{9B2A69AC-DCAB-4806-B487-A9FED68B79CD}" dt="2020-02-11T00:17:43.524" v="22"/>
          <ac:spMkLst>
            <pc:docMk/>
            <pc:sldMk cId="604862600" sldId="259"/>
            <ac:spMk id="12" creationId="{981B291E-DC1B-49C3-9CF8-7A4879AF72D4}"/>
          </ac:spMkLst>
        </pc:spChg>
        <pc:spChg chg="del mod">
          <ac:chgData name="Fisher Wu" userId="e4478a19-6447-403a-b9c9-0dbe18121391" providerId="ADAL" clId="{9B2A69AC-DCAB-4806-B487-A9FED68B79CD}" dt="2020-02-11T00:18:20.104" v="34"/>
          <ac:spMkLst>
            <pc:docMk/>
            <pc:sldMk cId="604862600" sldId="259"/>
            <ac:spMk id="13" creationId="{27DBE08C-C2FF-4F9F-A5D9-C0E103F2E930}"/>
          </ac:spMkLst>
        </pc:spChg>
        <pc:spChg chg="mod">
          <ac:chgData name="Fisher Wu" userId="e4478a19-6447-403a-b9c9-0dbe18121391" providerId="ADAL" clId="{9B2A69AC-DCAB-4806-B487-A9FED68B79CD}" dt="2020-02-11T00:19:14.064" v="48" actId="1076"/>
          <ac:spMkLst>
            <pc:docMk/>
            <pc:sldMk cId="604862600" sldId="259"/>
            <ac:spMk id="14" creationId="{8F63F49F-2E5B-40BB-8D29-ED9969120D34}"/>
          </ac:spMkLst>
        </pc:spChg>
        <pc:spChg chg="add mod">
          <ac:chgData name="Fisher Wu" userId="e4478a19-6447-403a-b9c9-0dbe18121391" providerId="ADAL" clId="{9B2A69AC-DCAB-4806-B487-A9FED68B79CD}" dt="2020-02-11T00:17:45.694" v="24" actId="1076"/>
          <ac:spMkLst>
            <pc:docMk/>
            <pc:sldMk cId="604862600" sldId="259"/>
            <ac:spMk id="15" creationId="{06353A4C-AC85-4F74-9F7E-D62F717DE160}"/>
          </ac:spMkLst>
        </pc:spChg>
        <pc:spChg chg="add mod">
          <ac:chgData name="Fisher Wu" userId="e4478a19-6447-403a-b9c9-0dbe18121391" providerId="ADAL" clId="{9B2A69AC-DCAB-4806-B487-A9FED68B79CD}" dt="2020-02-11T00:19:05.968" v="45" actId="1076"/>
          <ac:spMkLst>
            <pc:docMk/>
            <pc:sldMk cId="604862600" sldId="259"/>
            <ac:spMk id="16" creationId="{696642DD-1E62-49C4-81A1-05AB023F08DD}"/>
          </ac:spMkLst>
        </pc:spChg>
        <pc:picChg chg="del">
          <ac:chgData name="Fisher Wu" userId="e4478a19-6447-403a-b9c9-0dbe18121391" providerId="ADAL" clId="{9B2A69AC-DCAB-4806-B487-A9FED68B79CD}" dt="2020-02-11T00:15:50.333" v="2" actId="478"/>
          <ac:picMkLst>
            <pc:docMk/>
            <pc:sldMk cId="604862600" sldId="259"/>
            <ac:picMk id="4" creationId="{49A2644B-F049-47BE-BE4E-0306F3D4ED9B}"/>
          </ac:picMkLst>
        </pc:picChg>
        <pc:picChg chg="del">
          <ac:chgData name="Fisher Wu" userId="e4478a19-6447-403a-b9c9-0dbe18121391" providerId="ADAL" clId="{9B2A69AC-DCAB-4806-B487-A9FED68B79CD}" dt="2020-02-11T00:15:57.194" v="5" actId="478"/>
          <ac:picMkLst>
            <pc:docMk/>
            <pc:sldMk cId="604862600" sldId="259"/>
            <ac:picMk id="6" creationId="{EC64B01B-E0CE-40F1-9744-4EDDB7A6E78E}"/>
          </ac:picMkLst>
        </pc:picChg>
        <pc:picChg chg="add del mod modCrop">
          <ac:chgData name="Fisher Wu" userId="e4478a19-6447-403a-b9c9-0dbe18121391" providerId="ADAL" clId="{9B2A69AC-DCAB-4806-B487-A9FED68B79CD}" dt="2020-02-11T00:17:14.883" v="15" actId="478"/>
          <ac:picMkLst>
            <pc:docMk/>
            <pc:sldMk cId="604862600" sldId="259"/>
            <ac:picMk id="7" creationId="{55AD1AB5-A2B8-4808-9859-5DE3D48BC9CF}"/>
          </ac:picMkLst>
        </pc:picChg>
        <pc:picChg chg="del">
          <ac:chgData name="Fisher Wu" userId="e4478a19-6447-403a-b9c9-0dbe18121391" providerId="ADAL" clId="{9B2A69AC-DCAB-4806-B487-A9FED68B79CD}" dt="2020-02-11T00:17:18.974" v="17" actId="478"/>
          <ac:picMkLst>
            <pc:docMk/>
            <pc:sldMk cId="604862600" sldId="259"/>
            <ac:picMk id="9" creationId="{A2F8F0FF-AD37-45AB-9817-F9842D4DFF99}"/>
          </ac:picMkLst>
        </pc:picChg>
        <pc:picChg chg="add mod modCrop">
          <ac:chgData name="Fisher Wu" userId="e4478a19-6447-403a-b9c9-0dbe18121391" providerId="ADAL" clId="{9B2A69AC-DCAB-4806-B487-A9FED68B79CD}" dt="2020-02-11T00:17:41.604" v="21" actId="1076"/>
          <ac:picMkLst>
            <pc:docMk/>
            <pc:sldMk cId="604862600" sldId="259"/>
            <ac:picMk id="10" creationId="{3EF69F4E-185E-40D4-934D-2AA277646FAD}"/>
          </ac:picMkLst>
        </pc:picChg>
        <pc:picChg chg="add mod modCrop">
          <ac:chgData name="Fisher Wu" userId="e4478a19-6447-403a-b9c9-0dbe18121391" providerId="ADAL" clId="{9B2A69AC-DCAB-4806-B487-A9FED68B79CD}" dt="2020-02-11T00:19:11.804" v="47" actId="1076"/>
          <ac:picMkLst>
            <pc:docMk/>
            <pc:sldMk cId="604862600" sldId="259"/>
            <ac:picMk id="11" creationId="{038A728F-A7FC-474F-A1FA-63DEB2B9BC9F}"/>
          </ac:picMkLst>
        </pc:picChg>
        <pc:picChg chg="add mod modCrop">
          <ac:chgData name="Fisher Wu" userId="e4478a19-6447-403a-b9c9-0dbe18121391" providerId="ADAL" clId="{9B2A69AC-DCAB-4806-B487-A9FED68B79CD}" dt="2020-02-11T00:19:17.844" v="49" actId="1076"/>
          <ac:picMkLst>
            <pc:docMk/>
            <pc:sldMk cId="604862600" sldId="259"/>
            <ac:picMk id="17" creationId="{AC0F6869-9ADE-4482-B918-8B63B3623845}"/>
          </ac:picMkLst>
        </pc:picChg>
      </pc:sldChg>
      <pc:sldChg chg="del">
        <pc:chgData name="Fisher Wu" userId="e4478a19-6447-403a-b9c9-0dbe18121391" providerId="ADAL" clId="{9B2A69AC-DCAB-4806-B487-A9FED68B79CD}" dt="2020-02-11T00:15:45.793" v="0" actId="2696"/>
        <pc:sldMkLst>
          <pc:docMk/>
          <pc:sldMk cId="1606396809" sldId="317"/>
        </pc:sldMkLst>
      </pc:sldChg>
      <pc:sldChg chg="del">
        <pc:chgData name="Fisher Wu" userId="e4478a19-6447-403a-b9c9-0dbe18121391" providerId="ADAL" clId="{9B2A69AC-DCAB-4806-B487-A9FED68B79CD}" dt="2020-02-11T00:15:47.084" v="1" actId="2696"/>
        <pc:sldMkLst>
          <pc:docMk/>
          <pc:sldMk cId="3468181528" sldId="318"/>
        </pc:sldMkLst>
      </pc:sldChg>
    </pc:docChg>
  </pc:docChgLst>
  <pc:docChgLst>
    <pc:chgData name="Fisher Wu" userId="e4478a19-6447-403a-b9c9-0dbe18121391" providerId="ADAL" clId="{EAC2B45B-44CF-4819-901D-DD558E5DB61B}"/>
    <pc:docChg chg="undo redo custSel addSld delSld modSld">
      <pc:chgData name="Fisher Wu" userId="e4478a19-6447-403a-b9c9-0dbe18121391" providerId="ADAL" clId="{EAC2B45B-44CF-4819-901D-DD558E5DB61B}" dt="2020-02-10T21:22:34.492" v="302" actId="14100"/>
      <pc:docMkLst>
        <pc:docMk/>
      </pc:docMkLst>
      <pc:sldChg chg="modSp">
        <pc:chgData name="Fisher Wu" userId="e4478a19-6447-403a-b9c9-0dbe18121391" providerId="ADAL" clId="{EAC2B45B-44CF-4819-901D-DD558E5DB61B}" dt="2020-02-10T20:45:20.161" v="226" actId="1076"/>
        <pc:sldMkLst>
          <pc:docMk/>
          <pc:sldMk cId="3802980923" sldId="290"/>
        </pc:sldMkLst>
        <pc:spChg chg="mod">
          <ac:chgData name="Fisher Wu" userId="e4478a19-6447-403a-b9c9-0dbe18121391" providerId="ADAL" clId="{EAC2B45B-44CF-4819-901D-DD558E5DB61B}" dt="2020-02-10T20:45:10.184" v="224" actId="20577"/>
          <ac:spMkLst>
            <pc:docMk/>
            <pc:sldMk cId="3802980923" sldId="290"/>
            <ac:spMk id="3" creationId="{00000000-0000-0000-0000-000000000000}"/>
          </ac:spMkLst>
        </pc:spChg>
        <pc:spChg chg="mod">
          <ac:chgData name="Fisher Wu" userId="e4478a19-6447-403a-b9c9-0dbe18121391" providerId="ADAL" clId="{EAC2B45B-44CF-4819-901D-DD558E5DB61B}" dt="2020-02-10T20:45:20.161" v="226" actId="1076"/>
          <ac:spMkLst>
            <pc:docMk/>
            <pc:sldMk cId="3802980923" sldId="290"/>
            <ac:spMk id="7" creationId="{F7DF06DB-32FF-4DB4-870B-467222CFB217}"/>
          </ac:spMkLst>
        </pc:spChg>
        <pc:picChg chg="mod">
          <ac:chgData name="Fisher Wu" userId="e4478a19-6447-403a-b9c9-0dbe18121391" providerId="ADAL" clId="{EAC2B45B-44CF-4819-901D-DD558E5DB61B}" dt="2020-02-10T20:45:16.292" v="225" actId="14100"/>
          <ac:picMkLst>
            <pc:docMk/>
            <pc:sldMk cId="3802980923" sldId="290"/>
            <ac:picMk id="6" creationId="{3DA22770-00CB-41ED-9472-B95709CB4690}"/>
          </ac:picMkLst>
        </pc:picChg>
      </pc:sldChg>
      <pc:sldChg chg="addSp delSp modSp">
        <pc:chgData name="Fisher Wu" userId="e4478a19-6447-403a-b9c9-0dbe18121391" providerId="ADAL" clId="{EAC2B45B-44CF-4819-901D-DD558E5DB61B}" dt="2020-02-10T21:02:30.969" v="251" actId="20577"/>
        <pc:sldMkLst>
          <pc:docMk/>
          <pc:sldMk cId="3708418597" sldId="291"/>
        </pc:sldMkLst>
        <pc:spChg chg="mod">
          <ac:chgData name="Fisher Wu" userId="e4478a19-6447-403a-b9c9-0dbe18121391" providerId="ADAL" clId="{EAC2B45B-44CF-4819-901D-DD558E5DB61B}" dt="2020-02-10T21:02:30.969" v="251" actId="20577"/>
          <ac:spMkLst>
            <pc:docMk/>
            <pc:sldMk cId="3708418597" sldId="291"/>
            <ac:spMk id="3" creationId="{00000000-0000-0000-0000-000000000000}"/>
          </ac:spMkLst>
        </pc:spChg>
        <pc:spChg chg="del mod">
          <ac:chgData name="Fisher Wu" userId="e4478a19-6447-403a-b9c9-0dbe18121391" providerId="ADAL" clId="{EAC2B45B-44CF-4819-901D-DD558E5DB61B}" dt="2020-02-10T21:02:14.356" v="244"/>
          <ac:spMkLst>
            <pc:docMk/>
            <pc:sldMk cId="3708418597" sldId="291"/>
            <ac:spMk id="8" creationId="{943CECF6-63AB-4707-9270-1BF3197F705B}"/>
          </ac:spMkLst>
        </pc:spChg>
        <pc:spChg chg="del mod">
          <ac:chgData name="Fisher Wu" userId="e4478a19-6447-403a-b9c9-0dbe18121391" providerId="ADAL" clId="{EAC2B45B-44CF-4819-901D-DD558E5DB61B}" dt="2020-02-10T21:02:19.427" v="247"/>
          <ac:spMkLst>
            <pc:docMk/>
            <pc:sldMk cId="3708418597" sldId="291"/>
            <ac:spMk id="9" creationId="{3D22DFE5-F3FA-424D-B007-4D78B26120C5}"/>
          </ac:spMkLst>
        </pc:spChg>
        <pc:spChg chg="add mod">
          <ac:chgData name="Fisher Wu" userId="e4478a19-6447-403a-b9c9-0dbe18121391" providerId="ADAL" clId="{EAC2B45B-44CF-4819-901D-DD558E5DB61B}" dt="2020-02-10T21:02:16.958" v="246" actId="1076"/>
          <ac:spMkLst>
            <pc:docMk/>
            <pc:sldMk cId="3708418597" sldId="291"/>
            <ac:spMk id="10" creationId="{EFE69124-3188-4886-BD10-FB027DEF968A}"/>
          </ac:spMkLst>
        </pc:spChg>
        <pc:spChg chg="add mod">
          <ac:chgData name="Fisher Wu" userId="e4478a19-6447-403a-b9c9-0dbe18121391" providerId="ADAL" clId="{EAC2B45B-44CF-4819-901D-DD558E5DB61B}" dt="2020-02-10T21:02:26.357" v="250" actId="14100"/>
          <ac:spMkLst>
            <pc:docMk/>
            <pc:sldMk cId="3708418597" sldId="291"/>
            <ac:spMk id="11" creationId="{7E2AB628-EDE7-4D24-80E6-D69EFA1ED346}"/>
          </ac:spMkLst>
        </pc:spChg>
        <pc:picChg chg="del">
          <ac:chgData name="Fisher Wu" userId="e4478a19-6447-403a-b9c9-0dbe18121391" providerId="ADAL" clId="{EAC2B45B-44CF-4819-901D-DD558E5DB61B}" dt="2020-02-10T21:01:39.225" v="236" actId="478"/>
          <ac:picMkLst>
            <pc:docMk/>
            <pc:sldMk cId="3708418597" sldId="291"/>
            <ac:picMk id="4" creationId="{33E67825-2D14-4BB9-AB58-D125AAF5ECDC}"/>
          </ac:picMkLst>
        </pc:picChg>
        <pc:picChg chg="add mod modCrop">
          <ac:chgData name="Fisher Wu" userId="e4478a19-6447-403a-b9c9-0dbe18121391" providerId="ADAL" clId="{EAC2B45B-44CF-4819-901D-DD558E5DB61B}" dt="2020-02-10T21:02:12.462" v="243" actId="14100"/>
          <ac:picMkLst>
            <pc:docMk/>
            <pc:sldMk cId="3708418597" sldId="291"/>
            <ac:picMk id="5" creationId="{8487600C-E851-492F-A795-D7C653D0DB29}"/>
          </ac:picMkLst>
        </pc:picChg>
      </pc:sldChg>
      <pc:sldChg chg="modSp">
        <pc:chgData name="Fisher Wu" userId="e4478a19-6447-403a-b9c9-0dbe18121391" providerId="ADAL" clId="{EAC2B45B-44CF-4819-901D-DD558E5DB61B}" dt="2020-02-10T21:22:34.492" v="302" actId="14100"/>
        <pc:sldMkLst>
          <pc:docMk/>
          <pc:sldMk cId="799379220" sldId="293"/>
        </pc:sldMkLst>
        <pc:picChg chg="mod">
          <ac:chgData name="Fisher Wu" userId="e4478a19-6447-403a-b9c9-0dbe18121391" providerId="ADAL" clId="{EAC2B45B-44CF-4819-901D-DD558E5DB61B}" dt="2020-02-10T21:22:34.492" v="302" actId="14100"/>
          <ac:picMkLst>
            <pc:docMk/>
            <pc:sldMk cId="799379220" sldId="293"/>
            <ac:picMk id="5" creationId="{B02A54A7-E726-4DF2-BD39-1652D50B7BC4}"/>
          </ac:picMkLst>
        </pc:picChg>
      </pc:sldChg>
      <pc:sldChg chg="addSp delSp modSp">
        <pc:chgData name="Fisher Wu" userId="e4478a19-6447-403a-b9c9-0dbe18121391" providerId="ADAL" clId="{EAC2B45B-44CF-4819-901D-DD558E5DB61B}" dt="2020-02-10T21:03:30.309" v="258" actId="1076"/>
        <pc:sldMkLst>
          <pc:docMk/>
          <pc:sldMk cId="2403532217" sldId="294"/>
        </pc:sldMkLst>
        <pc:picChg chg="add del">
          <ac:chgData name="Fisher Wu" userId="e4478a19-6447-403a-b9c9-0dbe18121391" providerId="ADAL" clId="{EAC2B45B-44CF-4819-901D-DD558E5DB61B}" dt="2020-02-10T21:03:11.081" v="254" actId="478"/>
          <ac:picMkLst>
            <pc:docMk/>
            <pc:sldMk cId="2403532217" sldId="294"/>
            <ac:picMk id="4" creationId="{4B228C85-D0E1-4ADB-8AFE-A2394D04FE55}"/>
          </ac:picMkLst>
        </pc:picChg>
        <pc:picChg chg="del">
          <ac:chgData name="Fisher Wu" userId="e4478a19-6447-403a-b9c9-0dbe18121391" providerId="ADAL" clId="{EAC2B45B-44CF-4819-901D-DD558E5DB61B}" dt="2020-02-10T21:02:45.080" v="252" actId="478"/>
          <ac:picMkLst>
            <pc:docMk/>
            <pc:sldMk cId="2403532217" sldId="294"/>
            <ac:picMk id="5" creationId="{DD86186B-5F98-4DB5-972F-13A5F7B5E86A}"/>
          </ac:picMkLst>
        </pc:picChg>
        <pc:picChg chg="add mod modCrop">
          <ac:chgData name="Fisher Wu" userId="e4478a19-6447-403a-b9c9-0dbe18121391" providerId="ADAL" clId="{EAC2B45B-44CF-4819-901D-DD558E5DB61B}" dt="2020-02-10T21:03:30.309" v="258" actId="1076"/>
          <ac:picMkLst>
            <pc:docMk/>
            <pc:sldMk cId="2403532217" sldId="294"/>
            <ac:picMk id="6" creationId="{AA0EF430-36C0-41BC-88B0-F6CA28EACDFB}"/>
          </ac:picMkLst>
        </pc:picChg>
      </pc:sldChg>
      <pc:sldChg chg="addSp delSp modSp">
        <pc:chgData name="Fisher Wu" userId="e4478a19-6447-403a-b9c9-0dbe18121391" providerId="ADAL" clId="{EAC2B45B-44CF-4819-901D-DD558E5DB61B}" dt="2020-02-10T21:10:26.769" v="275" actId="14100"/>
        <pc:sldMkLst>
          <pc:docMk/>
          <pc:sldMk cId="1382559853" sldId="296"/>
        </pc:sldMkLst>
        <pc:spChg chg="add mod">
          <ac:chgData name="Fisher Wu" userId="e4478a19-6447-403a-b9c9-0dbe18121391" providerId="ADAL" clId="{EAC2B45B-44CF-4819-901D-DD558E5DB61B}" dt="2020-02-10T21:10:26.769" v="275" actId="14100"/>
          <ac:spMkLst>
            <pc:docMk/>
            <pc:sldMk cId="1382559853" sldId="296"/>
            <ac:spMk id="7" creationId="{BE70EAC6-C5EF-42ED-BC42-7E397BF7BBD7}"/>
          </ac:spMkLst>
        </pc:spChg>
        <pc:spChg chg="del mod">
          <ac:chgData name="Fisher Wu" userId="e4478a19-6447-403a-b9c9-0dbe18121391" providerId="ADAL" clId="{EAC2B45B-44CF-4819-901D-DD558E5DB61B}" dt="2020-02-10T21:09:57.559" v="268"/>
          <ac:spMkLst>
            <pc:docMk/>
            <pc:sldMk cId="1382559853" sldId="296"/>
            <ac:spMk id="10" creationId="{50EB9706-4382-4B0B-9294-EE7860F293CB}"/>
          </ac:spMkLst>
        </pc:spChg>
        <pc:picChg chg="del">
          <ac:chgData name="Fisher Wu" userId="e4478a19-6447-403a-b9c9-0dbe18121391" providerId="ADAL" clId="{EAC2B45B-44CF-4819-901D-DD558E5DB61B}" dt="2020-02-10T21:09:24.594" v="259" actId="478"/>
          <ac:picMkLst>
            <pc:docMk/>
            <pc:sldMk cId="1382559853" sldId="296"/>
            <ac:picMk id="4" creationId="{1E29D06F-8D6D-4DE7-BC64-BC8648B1271F}"/>
          </ac:picMkLst>
        </pc:picChg>
        <pc:picChg chg="add mod modCrop">
          <ac:chgData name="Fisher Wu" userId="e4478a19-6447-403a-b9c9-0dbe18121391" providerId="ADAL" clId="{EAC2B45B-44CF-4819-901D-DD558E5DB61B}" dt="2020-02-10T21:09:54.429" v="267" actId="14100"/>
          <ac:picMkLst>
            <pc:docMk/>
            <pc:sldMk cId="1382559853" sldId="296"/>
            <ac:picMk id="5" creationId="{2E0153EE-876D-4058-9075-DECE8BB383B0}"/>
          </ac:picMkLst>
        </pc:picChg>
      </pc:sldChg>
      <pc:sldChg chg="modSp">
        <pc:chgData name="Fisher Wu" userId="e4478a19-6447-403a-b9c9-0dbe18121391" providerId="ADAL" clId="{EAC2B45B-44CF-4819-901D-DD558E5DB61B}" dt="2020-02-10T21:17:30.564" v="294" actId="732"/>
        <pc:sldMkLst>
          <pc:docMk/>
          <pc:sldMk cId="3663669441" sldId="297"/>
        </pc:sldMkLst>
        <pc:picChg chg="mod modCrop">
          <ac:chgData name="Fisher Wu" userId="e4478a19-6447-403a-b9c9-0dbe18121391" providerId="ADAL" clId="{EAC2B45B-44CF-4819-901D-DD558E5DB61B}" dt="2020-02-10T21:17:30.564" v="294" actId="732"/>
          <ac:picMkLst>
            <pc:docMk/>
            <pc:sldMk cId="3663669441" sldId="297"/>
            <ac:picMk id="6" creationId="{0F4482F9-C612-431B-965E-A6FA488D0707}"/>
          </ac:picMkLst>
        </pc:picChg>
      </pc:sldChg>
      <pc:sldChg chg="add del">
        <pc:chgData name="Fisher Wu" userId="e4478a19-6447-403a-b9c9-0dbe18121391" providerId="ADAL" clId="{EAC2B45B-44CF-4819-901D-DD558E5DB61B}" dt="2020-02-10T20:41:26.947" v="3" actId="2696"/>
        <pc:sldMkLst>
          <pc:docMk/>
          <pc:sldMk cId="8706366" sldId="319"/>
        </pc:sldMkLst>
      </pc:sldChg>
      <pc:sldChg chg="del">
        <pc:chgData name="Fisher Wu" userId="e4478a19-6447-403a-b9c9-0dbe18121391" providerId="ADAL" clId="{EAC2B45B-44CF-4819-901D-DD558E5DB61B}" dt="2020-02-10T20:45:32.606" v="227" actId="2696"/>
        <pc:sldMkLst>
          <pc:docMk/>
          <pc:sldMk cId="2612343687" sldId="322"/>
        </pc:sldMkLst>
      </pc:sldChg>
      <pc:sldChg chg="del">
        <pc:chgData name="Fisher Wu" userId="e4478a19-6447-403a-b9c9-0dbe18121391" providerId="ADAL" clId="{EAC2B45B-44CF-4819-901D-DD558E5DB61B}" dt="2020-02-10T20:45:34.820" v="228" actId="2696"/>
        <pc:sldMkLst>
          <pc:docMk/>
          <pc:sldMk cId="1892074669" sldId="323"/>
        </pc:sldMkLst>
      </pc:sldChg>
      <pc:sldChg chg="addSp delSp modSp">
        <pc:chgData name="Fisher Wu" userId="e4478a19-6447-403a-b9c9-0dbe18121391" providerId="ADAL" clId="{EAC2B45B-44CF-4819-901D-DD558E5DB61B}" dt="2020-02-10T20:53:21.783" v="235" actId="14100"/>
        <pc:sldMkLst>
          <pc:docMk/>
          <pc:sldMk cId="2885382273" sldId="324"/>
        </pc:sldMkLst>
        <pc:picChg chg="add mod modCrop">
          <ac:chgData name="Fisher Wu" userId="e4478a19-6447-403a-b9c9-0dbe18121391" providerId="ADAL" clId="{EAC2B45B-44CF-4819-901D-DD558E5DB61B}" dt="2020-02-10T20:53:21.783" v="235" actId="14100"/>
          <ac:picMkLst>
            <pc:docMk/>
            <pc:sldMk cId="2885382273" sldId="324"/>
            <ac:picMk id="4" creationId="{BDC1A29F-4A38-43E5-9F36-AD58566B5599}"/>
          </ac:picMkLst>
        </pc:picChg>
        <pc:picChg chg="del">
          <ac:chgData name="Fisher Wu" userId="e4478a19-6447-403a-b9c9-0dbe18121391" providerId="ADAL" clId="{EAC2B45B-44CF-4819-901D-DD558E5DB61B}" dt="2020-02-10T20:52:59.608" v="229" actId="478"/>
          <ac:picMkLst>
            <pc:docMk/>
            <pc:sldMk cId="2885382273" sldId="324"/>
            <ac:picMk id="5" creationId="{BBFC95C7-712B-463E-A16C-FDC84FE5E698}"/>
          </ac:picMkLst>
        </pc:picChg>
      </pc:sldChg>
      <pc:sldChg chg="addSp delSp modSp">
        <pc:chgData name="Fisher Wu" userId="e4478a19-6447-403a-b9c9-0dbe18121391" providerId="ADAL" clId="{EAC2B45B-44CF-4819-901D-DD558E5DB61B}" dt="2020-02-10T21:14:06.050" v="293" actId="1037"/>
        <pc:sldMkLst>
          <pc:docMk/>
          <pc:sldMk cId="3890008142" sldId="325"/>
        </pc:sldMkLst>
        <pc:spChg chg="add mod">
          <ac:chgData name="Fisher Wu" userId="e4478a19-6447-403a-b9c9-0dbe18121391" providerId="ADAL" clId="{EAC2B45B-44CF-4819-901D-DD558E5DB61B}" dt="2020-02-10T21:14:06.050" v="293" actId="1037"/>
          <ac:spMkLst>
            <pc:docMk/>
            <pc:sldMk cId="3890008142" sldId="325"/>
            <ac:spMk id="7" creationId="{CCE1BCBA-3EBA-42DC-B698-8D4F25EDAFD6}"/>
          </ac:spMkLst>
        </pc:spChg>
        <pc:spChg chg="del mod">
          <ac:chgData name="Fisher Wu" userId="e4478a19-6447-403a-b9c9-0dbe18121391" providerId="ADAL" clId="{EAC2B45B-44CF-4819-901D-DD558E5DB61B}" dt="2020-02-10T21:13:17.014" v="283"/>
          <ac:spMkLst>
            <pc:docMk/>
            <pc:sldMk cId="3890008142" sldId="325"/>
            <ac:spMk id="10" creationId="{50EB9706-4382-4B0B-9294-EE7860F293CB}"/>
          </ac:spMkLst>
        </pc:spChg>
        <pc:picChg chg="add mod modCrop">
          <ac:chgData name="Fisher Wu" userId="e4478a19-6447-403a-b9c9-0dbe18121391" providerId="ADAL" clId="{EAC2B45B-44CF-4819-901D-DD558E5DB61B}" dt="2020-02-10T21:14:06.050" v="293" actId="1037"/>
          <ac:picMkLst>
            <pc:docMk/>
            <pc:sldMk cId="3890008142" sldId="325"/>
            <ac:picMk id="4" creationId="{5947826D-F2CA-4A39-8041-6A5336D18E19}"/>
          </ac:picMkLst>
        </pc:picChg>
        <pc:picChg chg="del">
          <ac:chgData name="Fisher Wu" userId="e4478a19-6447-403a-b9c9-0dbe18121391" providerId="ADAL" clId="{EAC2B45B-44CF-4819-901D-DD558E5DB61B}" dt="2020-02-10T21:12:58.393" v="276" actId="478"/>
          <ac:picMkLst>
            <pc:docMk/>
            <pc:sldMk cId="3890008142" sldId="325"/>
            <ac:picMk id="5" creationId="{FD752F3B-BDBF-45E7-93DA-E88AE40C217F}"/>
          </ac:picMkLst>
        </pc:picChg>
      </pc:sldChg>
      <pc:sldChg chg="addSp delSp modSp">
        <pc:chgData name="Fisher Wu" userId="e4478a19-6447-403a-b9c9-0dbe18121391" providerId="ADAL" clId="{EAC2B45B-44CF-4819-901D-DD558E5DB61B}" dt="2020-02-10T21:19:15.350" v="301" actId="1076"/>
        <pc:sldMkLst>
          <pc:docMk/>
          <pc:sldMk cId="3494712387" sldId="326"/>
        </pc:sldMkLst>
        <pc:spChg chg="add del">
          <ac:chgData name="Fisher Wu" userId="e4478a19-6447-403a-b9c9-0dbe18121391" providerId="ADAL" clId="{EAC2B45B-44CF-4819-901D-DD558E5DB61B}" dt="2020-02-10T21:18:56.510" v="297"/>
          <ac:spMkLst>
            <pc:docMk/>
            <pc:sldMk cId="3494712387" sldId="326"/>
            <ac:spMk id="5" creationId="{CF2E39CB-F388-4DA4-8C24-EA1862933CF7}"/>
          </ac:spMkLst>
        </pc:spChg>
        <pc:picChg chg="del">
          <ac:chgData name="Fisher Wu" userId="e4478a19-6447-403a-b9c9-0dbe18121391" providerId="ADAL" clId="{EAC2B45B-44CF-4819-901D-DD558E5DB61B}" dt="2020-02-10T21:18:34.642" v="295" actId="478"/>
          <ac:picMkLst>
            <pc:docMk/>
            <pc:sldMk cId="3494712387" sldId="326"/>
            <ac:picMk id="4" creationId="{7C790B9D-DEB9-4964-AF42-BF4F91AE7C09}"/>
          </ac:picMkLst>
        </pc:picChg>
        <pc:picChg chg="add mod modCrop">
          <ac:chgData name="Fisher Wu" userId="e4478a19-6447-403a-b9c9-0dbe18121391" providerId="ADAL" clId="{EAC2B45B-44CF-4819-901D-DD558E5DB61B}" dt="2020-02-10T21:19:15.350" v="301" actId="1076"/>
          <ac:picMkLst>
            <pc:docMk/>
            <pc:sldMk cId="3494712387" sldId="326"/>
            <ac:picMk id="6" creationId="{C12CC561-9E89-4CBB-8E69-CA2F1D1A3B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1242B9E7-28A6-4903-98E8-B94A7CD5133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8194C71-1B1A-414F-8404-364C32182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8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/>
          <a:lstStyle/>
          <a:p>
            <a:r>
              <a:rPr lang="en-US" sz="4800" dirty="0"/>
              <a:t>Favorite Dishes App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Professor Jianqing (Fisher) Wu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Dish Categories on “tab2”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altLang="en-US" dirty="0"/>
              <a:t>To get data from “</a:t>
            </a:r>
            <a:r>
              <a:rPr lang="en-US" altLang="en-US" dirty="0" err="1"/>
              <a:t>data.ts</a:t>
            </a:r>
            <a:r>
              <a:rPr lang="en-US" altLang="en-US" dirty="0"/>
              <a:t>” file, edit “tab2.page.ts” as follows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89EF9-A5F1-4A13-A4E7-FF89B9465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7037" r="2500" b="39629"/>
          <a:stretch/>
        </p:blipFill>
        <p:spPr>
          <a:xfrm>
            <a:off x="685800" y="2209800"/>
            <a:ext cx="8229600" cy="4114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8333BDA-6982-4058-8926-A0DEE9BD60E9}"/>
              </a:ext>
            </a:extLst>
          </p:cNvPr>
          <p:cNvSpPr/>
          <p:nvPr/>
        </p:nvSpPr>
        <p:spPr>
          <a:xfrm>
            <a:off x="2895600" y="2438400"/>
            <a:ext cx="148790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FEB15B-9843-4352-8A0A-F55EF1FC2625}"/>
              </a:ext>
            </a:extLst>
          </p:cNvPr>
          <p:cNvSpPr/>
          <p:nvPr/>
        </p:nvSpPr>
        <p:spPr>
          <a:xfrm>
            <a:off x="1066800" y="2743200"/>
            <a:ext cx="6248399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185A11-4A1A-46DC-9D19-4856D60C4D05}"/>
              </a:ext>
            </a:extLst>
          </p:cNvPr>
          <p:cNvSpPr/>
          <p:nvPr/>
        </p:nvSpPr>
        <p:spPr>
          <a:xfrm>
            <a:off x="685800" y="4495800"/>
            <a:ext cx="68580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Dish Categories on “tab2”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Edit “tab2.page.html” as follows, to add a list for dish categories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E6789-6336-4DB4-9C65-41548C6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2" t="5555" r="30479" b="58889"/>
          <a:stretch/>
        </p:blipFill>
        <p:spPr>
          <a:xfrm>
            <a:off x="1179990" y="2438400"/>
            <a:ext cx="5692401" cy="43370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BDA79D-4969-4404-B3C5-0C95EA3F02BD}"/>
              </a:ext>
            </a:extLst>
          </p:cNvPr>
          <p:cNvSpPr/>
          <p:nvPr/>
        </p:nvSpPr>
        <p:spPr>
          <a:xfrm>
            <a:off x="1981200" y="3261327"/>
            <a:ext cx="1140543" cy="20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99A737-4D7E-480C-AD1E-506835127B27}"/>
              </a:ext>
            </a:extLst>
          </p:cNvPr>
          <p:cNvSpPr/>
          <p:nvPr/>
        </p:nvSpPr>
        <p:spPr>
          <a:xfrm>
            <a:off x="1103552" y="3990838"/>
            <a:ext cx="6668848" cy="2714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Dish Categories on “tab2”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You will get the following dish category list in “Dishes” tab.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EF430-36C0-41BC-88B0-F6CA28EAC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" t="13333" r="58714" b="20000"/>
          <a:stretch/>
        </p:blipFill>
        <p:spPr>
          <a:xfrm>
            <a:off x="3048000" y="2133600"/>
            <a:ext cx="259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Card to Show Detail Information of Dishes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Edit “tab2.page.html” as follow to show dish information as a card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153EE-876D-4058-9075-DECE8BB38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8" t="28480" r="8371" b="34444"/>
          <a:stretch/>
        </p:blipFill>
        <p:spPr>
          <a:xfrm>
            <a:off x="1524000" y="2895600"/>
            <a:ext cx="6576238" cy="3849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E70EAC6-C5EF-42ED-BC42-7E397BF7BBD7}"/>
              </a:ext>
            </a:extLst>
          </p:cNvPr>
          <p:cNvSpPr/>
          <p:nvPr/>
        </p:nvSpPr>
        <p:spPr>
          <a:xfrm>
            <a:off x="1600200" y="3886200"/>
            <a:ext cx="7099169" cy="266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5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Card to Show Detail Information of Dishes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To add the “Favorite” Button to the card, edit “tab2.page.html” as follow 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97C99-F29B-400C-A3F3-97A8DC0A6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3" t="33333" r="8661" b="36667"/>
          <a:stretch/>
        </p:blipFill>
        <p:spPr>
          <a:xfrm>
            <a:off x="667406" y="2514600"/>
            <a:ext cx="8153402" cy="381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937402-79EB-4503-A20C-A2FB000A94F5}"/>
              </a:ext>
            </a:extLst>
          </p:cNvPr>
          <p:cNvSpPr/>
          <p:nvPr/>
        </p:nvSpPr>
        <p:spPr>
          <a:xfrm>
            <a:off x="609600" y="4191000"/>
            <a:ext cx="7659414" cy="146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0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Card to Show Detail Information of Dishes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Edit “tab2.page.scss” as follow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Use “</a:t>
            </a:r>
            <a:r>
              <a:rPr lang="en-US" altLang="en-US" dirty="0" err="1"/>
              <a:t>dishtitle</a:t>
            </a:r>
            <a:r>
              <a:rPr lang="en-US" altLang="en-US" dirty="0"/>
              <a:t>” style in “tab2.page.html”</a:t>
            </a:r>
          </a:p>
          <a:p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1B97D-7BB2-4A0D-82AC-C81343D88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3" t="5292" r="30471" b="63333"/>
          <a:stretch/>
        </p:blipFill>
        <p:spPr>
          <a:xfrm>
            <a:off x="1524000" y="2209801"/>
            <a:ext cx="46782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482F9-C612-431B-965E-A6FA488D0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7" t="47037" r="5831" b="39215"/>
          <a:stretch/>
        </p:blipFill>
        <p:spPr>
          <a:xfrm>
            <a:off x="990600" y="4800599"/>
            <a:ext cx="8006307" cy="9906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10A7AB-B279-4C9F-96B8-486387EFD783}"/>
              </a:ext>
            </a:extLst>
          </p:cNvPr>
          <p:cNvSpPr/>
          <p:nvPr/>
        </p:nvSpPr>
        <p:spPr>
          <a:xfrm>
            <a:off x="1981200" y="5257800"/>
            <a:ext cx="2971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Card to Show Detail Information of Dishes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You will see the following dish cards in “Dishes” tab.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C561-9E89-4CBB-8E69-CA2F1D1A3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" t="13333" r="58714" b="20000"/>
          <a:stretch/>
        </p:blipFill>
        <p:spPr>
          <a:xfrm>
            <a:off x="3048000" y="2057400"/>
            <a:ext cx="25908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Introduce the app framework</a:t>
            </a:r>
          </a:p>
          <a:p>
            <a:r>
              <a:rPr lang="en-US" sz="2800" dirty="0"/>
              <a:t>Decompose the app into pages</a:t>
            </a:r>
          </a:p>
          <a:p>
            <a:r>
              <a:rPr lang="en-US" sz="2800" dirty="0"/>
              <a:t>Create an app with two tabs</a:t>
            </a:r>
          </a:p>
          <a:p>
            <a:r>
              <a:rPr lang="en-US" sz="2800" dirty="0"/>
              <a:t>Use icons</a:t>
            </a:r>
          </a:p>
          <a:p>
            <a:r>
              <a:rPr lang="en-US" sz="2800" dirty="0"/>
              <a:t>Read data from .</a:t>
            </a:r>
            <a:r>
              <a:rPr lang="en-US" sz="2800" dirty="0" err="1"/>
              <a:t>ts</a:t>
            </a:r>
            <a:r>
              <a:rPr lang="en-US" sz="2800"/>
              <a:t> file</a:t>
            </a:r>
            <a:endParaRPr lang="en-US" sz="2800" dirty="0"/>
          </a:p>
          <a:p>
            <a:r>
              <a:rPr lang="en-US" sz="2800" dirty="0"/>
              <a:t>Add lists</a:t>
            </a:r>
          </a:p>
          <a:p>
            <a:r>
              <a:rPr lang="en-US" sz="2800" dirty="0"/>
              <a:t>Add Cards</a:t>
            </a:r>
          </a:p>
        </p:txBody>
      </p:sp>
    </p:spTree>
    <p:extLst>
      <p:ext uri="{BB962C8B-B14F-4D97-AF65-F5344CB8AC3E}">
        <p14:creationId xmlns:p14="http://schemas.microsoft.com/office/powerpoint/2010/main" val="325433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9A914A4-EF40-4BFF-903C-705EFEB6BEF8}"/>
              </a:ext>
            </a:extLst>
          </p:cNvPr>
          <p:cNvSpPr/>
          <p:nvPr/>
        </p:nvSpPr>
        <p:spPr>
          <a:xfrm>
            <a:off x="2743200" y="3962399"/>
            <a:ext cx="547255" cy="25832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63F49F-2E5B-40BB-8D29-ED9969120D34}"/>
              </a:ext>
            </a:extLst>
          </p:cNvPr>
          <p:cNvSpPr/>
          <p:nvPr/>
        </p:nvSpPr>
        <p:spPr>
          <a:xfrm>
            <a:off x="5974774" y="3974805"/>
            <a:ext cx="471056" cy="2583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69F4E-185E-40D4-934D-2AA27764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" t="13333" r="58714" b="20000"/>
          <a:stretch/>
        </p:blipFill>
        <p:spPr>
          <a:xfrm>
            <a:off x="117765" y="1688805"/>
            <a:ext cx="2590800" cy="4572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6353A4C-AC85-4F74-9F7E-D62F717DE160}"/>
              </a:ext>
            </a:extLst>
          </p:cNvPr>
          <p:cNvSpPr/>
          <p:nvPr/>
        </p:nvSpPr>
        <p:spPr>
          <a:xfrm>
            <a:off x="1489366" y="5016795"/>
            <a:ext cx="1219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8A728F-A7FC-474F-A1FA-63DEB2B9B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" t="13333" r="58714" b="20000"/>
          <a:stretch/>
        </p:blipFill>
        <p:spPr>
          <a:xfrm>
            <a:off x="3325090" y="1676400"/>
            <a:ext cx="2590801" cy="4572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96642DD-1E62-49C4-81A1-05AB023F08DD}"/>
              </a:ext>
            </a:extLst>
          </p:cNvPr>
          <p:cNvSpPr/>
          <p:nvPr/>
        </p:nvSpPr>
        <p:spPr>
          <a:xfrm>
            <a:off x="4724400" y="4267200"/>
            <a:ext cx="609600" cy="286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0F6869-9ADE-4482-B918-8B63B3623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" t="13333" r="58714" b="20000"/>
          <a:stretch/>
        </p:blipFill>
        <p:spPr>
          <a:xfrm>
            <a:off x="6504713" y="1676400"/>
            <a:ext cx="259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New App with Tabs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Run “ionic start favorite-app tabs” command</a:t>
            </a:r>
          </a:p>
          <a:p>
            <a:r>
              <a:rPr lang="en-US" altLang="en-US" dirty="0"/>
              <a:t>Open “favorite-app” folder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Delete “</a:t>
            </a:r>
            <a:r>
              <a:rPr lang="en-US" altLang="en-US" dirty="0">
                <a:solidFill>
                  <a:srgbClr val="FF0000"/>
                </a:solidFill>
              </a:rPr>
              <a:t>tab3</a:t>
            </a:r>
            <a:r>
              <a:rPr lang="en-US" altLang="en-US" dirty="0"/>
              <a:t>” folder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01607-52B7-44C4-B9E9-9245D307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00" b="40784"/>
          <a:stretch/>
        </p:blipFill>
        <p:spPr>
          <a:xfrm>
            <a:off x="838200" y="2590801"/>
            <a:ext cx="3733800" cy="33559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67EDB7-146B-4049-ACCE-7F5D7CA81F89}"/>
              </a:ext>
            </a:extLst>
          </p:cNvPr>
          <p:cNvSpPr/>
          <p:nvPr/>
        </p:nvSpPr>
        <p:spPr>
          <a:xfrm>
            <a:off x="1066800" y="5029200"/>
            <a:ext cx="1828800" cy="175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Remove “tab3”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Remove “tab3” codes in “tabs-</a:t>
            </a:r>
            <a:r>
              <a:rPr lang="en-US" altLang="en-US" dirty="0" err="1"/>
              <a:t>routing.module.ts</a:t>
            </a:r>
            <a:r>
              <a:rPr lang="en-US" altLang="en-US" dirty="0"/>
              <a:t>”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8CF88-4889-4678-9F2A-E9FD15BB9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1" t="7778" r="11581" b="52880"/>
          <a:stretch/>
        </p:blipFill>
        <p:spPr>
          <a:xfrm>
            <a:off x="990600" y="2180578"/>
            <a:ext cx="7450968" cy="439703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EBF69D6-3939-4106-9D37-60386E549A35}"/>
              </a:ext>
            </a:extLst>
          </p:cNvPr>
          <p:cNvSpPr/>
          <p:nvPr/>
        </p:nvSpPr>
        <p:spPr>
          <a:xfrm>
            <a:off x="1752600" y="4191000"/>
            <a:ext cx="67818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2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Remove “tab3”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Remove “tab3” codes in “tabs.page.html”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1CB33-FF58-4D95-A6FA-76ABB0862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2" t="5555" r="39666" b="57778"/>
          <a:stretch/>
        </p:blipFill>
        <p:spPr>
          <a:xfrm>
            <a:off x="1371600" y="2171699"/>
            <a:ext cx="4724400" cy="45854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6F8310E-4412-4A1C-B8E6-34AB1ABB8008}"/>
              </a:ext>
            </a:extLst>
          </p:cNvPr>
          <p:cNvSpPr/>
          <p:nvPr/>
        </p:nvSpPr>
        <p:spPr>
          <a:xfrm>
            <a:off x="1143000" y="5029199"/>
            <a:ext cx="5105400" cy="9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2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Change the Tab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Change the icons and words in the tab bar by editing “tabs.page.html” file</a:t>
            </a:r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A54A7-E726-4DF2-BD39-1652D50B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6079" r="23333" b="34314"/>
          <a:stretch/>
        </p:blipFill>
        <p:spPr>
          <a:xfrm>
            <a:off x="609600" y="2489200"/>
            <a:ext cx="5037220" cy="3987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6FE0BC1-DF13-4A9C-8807-3388D12753BF}"/>
              </a:ext>
            </a:extLst>
          </p:cNvPr>
          <p:cNvSpPr/>
          <p:nvPr/>
        </p:nvSpPr>
        <p:spPr>
          <a:xfrm>
            <a:off x="1905000" y="3657600"/>
            <a:ext cx="23622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0F9BFD-BAC5-4DF9-BC3B-BA7480541689}"/>
              </a:ext>
            </a:extLst>
          </p:cNvPr>
          <p:cNvSpPr/>
          <p:nvPr/>
        </p:nvSpPr>
        <p:spPr>
          <a:xfrm>
            <a:off x="1905000" y="4748464"/>
            <a:ext cx="2362200" cy="610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AE167-B99A-49E6-91C6-FFA707B2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88142" r="55834" b="4510"/>
          <a:stretch/>
        </p:blipFill>
        <p:spPr>
          <a:xfrm>
            <a:off x="5791200" y="3824037"/>
            <a:ext cx="3227795" cy="5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7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Bring in Dishes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Right click “assets” folder, then click “New Folder”. Name it “data”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Download “</a:t>
            </a:r>
            <a:r>
              <a:rPr lang="en-US" altLang="en-US" dirty="0" err="1"/>
              <a:t>dishes.ts</a:t>
            </a:r>
            <a:r>
              <a:rPr lang="en-US" altLang="en-US" dirty="0"/>
              <a:t>” file together with all the other image files from BeachBoard and put all these files under the “data” folder.</a:t>
            </a:r>
          </a:p>
          <a:p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2770-00CB-41ED-9472-B95709CB4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 b="32222"/>
          <a:stretch/>
        </p:blipFill>
        <p:spPr>
          <a:xfrm>
            <a:off x="2200138" y="2227419"/>
            <a:ext cx="3429502" cy="28017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7DF06DB-32FF-4DB4-870B-467222CFB217}"/>
              </a:ext>
            </a:extLst>
          </p:cNvPr>
          <p:cNvSpPr/>
          <p:nvPr/>
        </p:nvSpPr>
        <p:spPr>
          <a:xfrm>
            <a:off x="2362200" y="4724400"/>
            <a:ext cx="1183808" cy="268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Interface for Dishes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Right click “data” folder, then click “New File”. Name it “</a:t>
            </a:r>
            <a:r>
              <a:rPr lang="en-US" altLang="en-US" dirty="0" err="1"/>
              <a:t>dishes.interface.ts</a:t>
            </a:r>
            <a:r>
              <a:rPr lang="en-US" altLang="en-US" dirty="0"/>
              <a:t>”. Add the following codes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1A29F-4A38-43E5-9F36-AD58566B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7" t="3333" r="10506" b="77778"/>
          <a:stretch/>
        </p:blipFill>
        <p:spPr>
          <a:xfrm>
            <a:off x="990600" y="2514600"/>
            <a:ext cx="591670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82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4512FDF041B54B955B6B7448C93691" ma:contentTypeVersion="10" ma:contentTypeDescription="Create a new document." ma:contentTypeScope="" ma:versionID="54c8c8e3fa8b817a9fcd36323b78c43d">
  <xsd:schema xmlns:xsd="http://www.w3.org/2001/XMLSchema" xmlns:xs="http://www.w3.org/2001/XMLSchema" xmlns:p="http://schemas.microsoft.com/office/2006/metadata/properties" xmlns:ns3="831ffc2f-b78a-4058-b07e-aed6fef09255" targetNamespace="http://schemas.microsoft.com/office/2006/metadata/properties" ma:root="true" ma:fieldsID="7dbb29804efeef20848b3f67e975dacf" ns3:_="">
    <xsd:import namespace="831ffc2f-b78a-4058-b07e-aed6fef092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ffc2f-b78a-4058-b07e-aed6fef09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FF2AE5-4D66-4813-B104-ADADEB2865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A79916-9995-42AC-AD0E-1250E4B065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1ffc2f-b78a-4058-b07e-aed6fef09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4E1A31-7042-4B3D-BE20-000A405FB861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31ffc2f-b78a-4058-b07e-aed6fef0925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6781</TotalTime>
  <Words>383</Words>
  <Application>Microsoft Office PowerPoint</Application>
  <PresentationFormat>On-screen Show (4:3)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Clarity</vt:lpstr>
      <vt:lpstr>Favorite Dishes App 1</vt:lpstr>
      <vt:lpstr>Overview</vt:lpstr>
      <vt:lpstr>App Structure</vt:lpstr>
      <vt:lpstr>Create a New App with Tabs</vt:lpstr>
      <vt:lpstr>Remove “tab3”</vt:lpstr>
      <vt:lpstr>Remove “tab3”</vt:lpstr>
      <vt:lpstr>Change the Tab Bar</vt:lpstr>
      <vt:lpstr>Bring in Dishes Data</vt:lpstr>
      <vt:lpstr>Create Interface for Dishes Data</vt:lpstr>
      <vt:lpstr>List Dish Categories on “tab2”</vt:lpstr>
      <vt:lpstr>List Dish Categories on “tab2”</vt:lpstr>
      <vt:lpstr>List Dish Categories on “tab2”</vt:lpstr>
      <vt:lpstr>Use Card to Show Detail Information of Dishes</vt:lpstr>
      <vt:lpstr>Use Card to Show Detail Information of Dishes</vt:lpstr>
      <vt:lpstr>Use Card to Show Detail Information of Dishes</vt:lpstr>
      <vt:lpstr>Use Card to Show Detail Information of Dishes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Excel Basic</dc:title>
  <dc:creator>fisher wu</dc:creator>
  <cp:lastModifiedBy>fisher wu</cp:lastModifiedBy>
  <cp:revision>77</cp:revision>
  <cp:lastPrinted>2020-09-12T23:53:28Z</cp:lastPrinted>
  <dcterms:created xsi:type="dcterms:W3CDTF">2006-08-16T00:00:00Z</dcterms:created>
  <dcterms:modified xsi:type="dcterms:W3CDTF">2020-09-13T19:05:36Z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0x0101005B4512FDF041B54B955B6B7448C93691</vt:lpwstr>
  </property>
</Properties>
</file>